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0" r:id="rId1"/>
    <p:sldMasterId id="2147483671" r:id="rId2"/>
  </p:sldMasterIdLst>
  <p:notesMasterIdLst>
    <p:notesMasterId r:id="rId1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5143500" type="screen16x9"/>
  <p:notesSz cx="6858000" cy="9144000"/>
  <p:embeddedFontLst>
    <p:embeddedFont>
      <p:font typeface="Tahoma" panose="020B0604030504040204" pitchFamily="34" charset="0"/>
      <p:regular r:id="rId11"/>
      <p:bold r:id="rId12"/>
    </p:embeddedFont>
    <p:embeddedFont>
      <p:font typeface="Garamond" panose="02020404030301010803" pitchFamily="18" charset="0"/>
      <p:regular r:id="rId13"/>
      <p:bold r:id="rId14"/>
      <p: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14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font" Target="fonts/font3.fntdata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font" Target="fonts/font2.fntdata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font" Target="fonts/font1.fntdata"/><Relationship Id="rId5" Type="http://schemas.openxmlformats.org/officeDocument/2006/relationships/slide" Target="slides/slide3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8461832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4213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712"/>
            <a:ext cx="5486400" cy="4115400"/>
          </a:xfrm>
          <a:prstGeom prst="rect">
            <a:avLst/>
          </a:prstGeom>
          <a:noFill/>
          <a:ln>
            <a:noFill/>
          </a:ln>
        </p:spPr>
        <p:txBody>
          <a:bodyPr lIns="89625" tIns="44825" rIns="89625" bIns="448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Font typeface="Arial"/>
              <a:buNone/>
            </a:pPr>
            <a:endParaRPr sz="1800"/>
          </a:p>
        </p:txBody>
      </p:sp>
      <p:sp>
        <p:nvSpPr>
          <p:cNvPr id="130" name="Shape 130"/>
          <p:cNvSpPr txBox="1"/>
          <p:nvPr/>
        </p:nvSpPr>
        <p:spPr>
          <a:xfrm>
            <a:off x="3884121" y="8684298"/>
            <a:ext cx="2972400" cy="458100"/>
          </a:xfrm>
          <a:prstGeom prst="rect">
            <a:avLst/>
          </a:prstGeom>
          <a:noFill/>
          <a:ln>
            <a:noFill/>
          </a:ln>
        </p:spPr>
        <p:txBody>
          <a:bodyPr lIns="89625" tIns="44825" rIns="89625" bIns="448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ahoma"/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1</a:t>
            </a:fld>
            <a:endParaRPr lang="en" sz="1200" b="0" i="0" u="none" strike="noStrike" cap="none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5430441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77246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958959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97388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020483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739193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20595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dt" idx="10"/>
          </p:nvPr>
        </p:nvSpPr>
        <p:spPr>
          <a:xfrm>
            <a:off x="457200" y="4682727"/>
            <a:ext cx="2133600" cy="342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ft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6553200" y="4682727"/>
            <a:ext cx="2133600" cy="342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Garamond"/>
              <a:buNone/>
            </a:pPr>
            <a:fld id="{00000000-1234-1234-1234-123412341234}" type="slidenum">
              <a:rPr lang="en" sz="12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‹#›</a:t>
            </a:fld>
            <a:endParaRPr lang="en" sz="1200" b="0" i="0" u="none" strike="noStrike" cap="none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208359"/>
            <a:ext cx="8229600" cy="855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8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21907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/>
            </a:lvl1pPr>
            <a:lvl2pPr marL="669925" lvl="1" indent="-227965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❑"/>
              <a:defRPr/>
            </a:lvl2pPr>
            <a:lvl3pPr marL="1022350" lvl="2" indent="-271144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/>
            </a:lvl3pPr>
            <a:lvl4pPr marL="1339850" lvl="3" indent="-2349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❑"/>
              <a:defRPr/>
            </a:lvl4pPr>
            <a:lvl5pPr marL="1681162" lvl="4" indent="-252412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▪"/>
              <a:defRPr/>
            </a:lvl5pPr>
            <a:lvl6pPr marL="2138362" lvl="5" indent="-252412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▪"/>
              <a:defRPr/>
            </a:lvl6pPr>
            <a:lvl7pPr marL="2595562" lvl="6" indent="-252412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▪"/>
              <a:defRPr/>
            </a:lvl7pPr>
            <a:lvl8pPr marL="3052762" lvl="7" indent="-252412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▪"/>
              <a:defRPr/>
            </a:lvl8pPr>
            <a:lvl9pPr marL="3509962" lvl="8" indent="-252412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457200" y="4682727"/>
            <a:ext cx="2133600" cy="342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553200" y="4682727"/>
            <a:ext cx="2133600" cy="342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Garamond"/>
              <a:buNone/>
            </a:pPr>
            <a:fld id="{00000000-1234-1234-1234-123412341234}" type="slidenum">
              <a:rPr lang="en" sz="12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‹#›</a:t>
            </a:fld>
            <a:endParaRPr lang="en" sz="1200" b="0" i="0" u="none" strike="noStrike" cap="none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08359"/>
            <a:ext cx="8229600" cy="855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457200" y="4682727"/>
            <a:ext cx="2133600" cy="342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6553200" y="4682727"/>
            <a:ext cx="2133600" cy="342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Garamond"/>
              <a:buNone/>
            </a:pPr>
            <a:fld id="{00000000-1234-1234-1234-123412341234}" type="slidenum">
              <a:rPr lang="en" sz="12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‹#›</a:t>
            </a:fld>
            <a:endParaRPr lang="en" sz="1200" b="0" i="0" u="none" strike="noStrike" cap="none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 rot="5400000">
            <a:off x="5463150" y="1374609"/>
            <a:ext cx="4389900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 rot="5400000">
            <a:off x="1272150" y="-606590"/>
            <a:ext cx="4389900" cy="6019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21907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/>
            </a:lvl1pPr>
            <a:lvl2pPr marL="669925" lvl="1" indent="-227965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❑"/>
              <a:defRPr/>
            </a:lvl2pPr>
            <a:lvl3pPr marL="1022350" lvl="2" indent="-271144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/>
            </a:lvl3pPr>
            <a:lvl4pPr marL="1339850" lvl="3" indent="-2349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❑"/>
              <a:defRPr/>
            </a:lvl4pPr>
            <a:lvl5pPr marL="1681162" lvl="4" indent="-252412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▪"/>
              <a:defRPr/>
            </a:lvl5pPr>
            <a:lvl6pPr marL="2138362" lvl="5" indent="-252412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▪"/>
              <a:defRPr/>
            </a:lvl6pPr>
            <a:lvl7pPr marL="2595562" lvl="6" indent="-252412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▪"/>
              <a:defRPr/>
            </a:lvl7pPr>
            <a:lvl8pPr marL="3052762" lvl="7" indent="-252412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▪"/>
              <a:defRPr/>
            </a:lvl8pPr>
            <a:lvl9pPr marL="3509962" lvl="8" indent="-252412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457200" y="4682727"/>
            <a:ext cx="2133600" cy="342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6553200" y="4682727"/>
            <a:ext cx="2133600" cy="342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Garamond"/>
              <a:buNone/>
            </a:pPr>
            <a:fld id="{00000000-1234-1234-1234-123412341234}" type="slidenum">
              <a:rPr lang="en" sz="12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‹#›</a:t>
            </a:fld>
            <a:endParaRPr lang="en" sz="1200" b="0" i="0" u="none" strike="noStrike" cap="none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457200" y="208359"/>
            <a:ext cx="8229600" cy="855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 rot="5400000">
            <a:off x="2872950" y="-1215600"/>
            <a:ext cx="3398100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21907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/>
            </a:lvl1pPr>
            <a:lvl2pPr marL="669925" lvl="1" indent="-227965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❑"/>
              <a:defRPr/>
            </a:lvl2pPr>
            <a:lvl3pPr marL="1022350" lvl="2" indent="-271144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/>
            </a:lvl3pPr>
            <a:lvl4pPr marL="1339850" lvl="3" indent="-2349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❑"/>
              <a:defRPr/>
            </a:lvl4pPr>
            <a:lvl5pPr marL="1681162" lvl="4" indent="-252412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▪"/>
              <a:defRPr/>
            </a:lvl5pPr>
            <a:lvl6pPr marL="2138362" lvl="5" indent="-252412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▪"/>
              <a:defRPr/>
            </a:lvl6pPr>
            <a:lvl7pPr marL="2595562" lvl="6" indent="-252412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▪"/>
              <a:defRPr/>
            </a:lvl7pPr>
            <a:lvl8pPr marL="3052762" lvl="7" indent="-252412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▪"/>
              <a:defRPr/>
            </a:lvl8pPr>
            <a:lvl9pPr marL="3509962" lvl="8" indent="-252412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457200" y="4682727"/>
            <a:ext cx="2133600" cy="342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6553200" y="4682727"/>
            <a:ext cx="2133600" cy="342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Garamond"/>
              <a:buNone/>
            </a:pPr>
            <a:fld id="{00000000-1234-1234-1234-123412341234}" type="slidenum">
              <a:rPr lang="en" sz="12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‹#›</a:t>
            </a:fld>
            <a:endParaRPr lang="en" sz="1200" b="0" i="0" u="none" strike="noStrike" cap="none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400" cy="42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7" name="Shape 87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400" cy="60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Arial"/>
              <a:buNone/>
              <a:defRPr/>
            </a:lvl1pPr>
            <a:lvl2pPr marL="457200" lvl="1" indent="0" rtl="0">
              <a:spcBef>
                <a:spcPts val="0"/>
              </a:spcBef>
              <a:buFont typeface="Arial"/>
              <a:buNone/>
              <a:defRPr/>
            </a:lvl2pPr>
            <a:lvl3pPr marL="914400" lvl="2" indent="0" rtl="0">
              <a:spcBef>
                <a:spcPts val="0"/>
              </a:spcBef>
              <a:buFont typeface="Arial"/>
              <a:buNone/>
              <a:defRPr/>
            </a:lvl3pPr>
            <a:lvl4pPr marL="1371600" lvl="3" indent="0" rtl="0">
              <a:spcBef>
                <a:spcPts val="0"/>
              </a:spcBef>
              <a:buFont typeface="Arial"/>
              <a:buNone/>
              <a:defRPr/>
            </a:lvl4pPr>
            <a:lvl5pPr marL="1828800" lvl="4" indent="0" rtl="0">
              <a:spcBef>
                <a:spcPts val="0"/>
              </a:spcBef>
              <a:buFont typeface="Arial"/>
              <a:buNone/>
              <a:defRPr/>
            </a:lvl5pPr>
            <a:lvl6pPr marL="2286000" lvl="5" indent="0" rtl="0">
              <a:spcBef>
                <a:spcPts val="0"/>
              </a:spcBef>
              <a:buFont typeface="Arial"/>
              <a:buNone/>
              <a:defRPr/>
            </a:lvl6pPr>
            <a:lvl7pPr marL="2743200" lvl="6" indent="0" rtl="0">
              <a:spcBef>
                <a:spcPts val="0"/>
              </a:spcBef>
              <a:buFont typeface="Arial"/>
              <a:buNone/>
              <a:defRPr/>
            </a:lvl7pPr>
            <a:lvl8pPr marL="3200400" lvl="7" indent="0" rtl="0">
              <a:spcBef>
                <a:spcPts val="0"/>
              </a:spcBef>
              <a:buFont typeface="Arial"/>
              <a:buNone/>
              <a:defRPr/>
            </a:lvl8pPr>
            <a:lvl9pPr marL="3657600" lvl="8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dt" idx="10"/>
          </p:nvPr>
        </p:nvSpPr>
        <p:spPr>
          <a:xfrm>
            <a:off x="457200" y="4682727"/>
            <a:ext cx="2133600" cy="342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ft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sldNum" idx="12"/>
          </p:nvPr>
        </p:nvSpPr>
        <p:spPr>
          <a:xfrm>
            <a:off x="6553200" y="4682727"/>
            <a:ext cx="2133600" cy="342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Garamond"/>
              <a:buNone/>
            </a:pPr>
            <a:fld id="{00000000-1234-1234-1234-123412341234}" type="slidenum">
              <a:rPr lang="en" sz="12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‹#›</a:t>
            </a:fld>
            <a:endParaRPr lang="en" sz="1200" b="0" i="0" u="none" strike="noStrike" cap="none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457200" y="204787"/>
            <a:ext cx="3008400" cy="87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3575050" y="204787"/>
            <a:ext cx="5111700" cy="4389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body" idx="2"/>
          </p:nvPr>
        </p:nvSpPr>
        <p:spPr>
          <a:xfrm>
            <a:off x="457200" y="1076325"/>
            <a:ext cx="3008400" cy="3518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Arial"/>
              <a:buNone/>
              <a:defRPr/>
            </a:lvl1pPr>
            <a:lvl2pPr marL="457200" lvl="1" indent="0" rtl="0">
              <a:spcBef>
                <a:spcPts val="0"/>
              </a:spcBef>
              <a:buFont typeface="Arial"/>
              <a:buNone/>
              <a:defRPr/>
            </a:lvl2pPr>
            <a:lvl3pPr marL="914400" lvl="2" indent="0" rtl="0">
              <a:spcBef>
                <a:spcPts val="0"/>
              </a:spcBef>
              <a:buFont typeface="Arial"/>
              <a:buNone/>
              <a:defRPr/>
            </a:lvl3pPr>
            <a:lvl4pPr marL="1371600" lvl="3" indent="0" rtl="0">
              <a:spcBef>
                <a:spcPts val="0"/>
              </a:spcBef>
              <a:buFont typeface="Arial"/>
              <a:buNone/>
              <a:defRPr/>
            </a:lvl4pPr>
            <a:lvl5pPr marL="1828800" lvl="4" indent="0" rtl="0">
              <a:spcBef>
                <a:spcPts val="0"/>
              </a:spcBef>
              <a:buFont typeface="Arial"/>
              <a:buNone/>
              <a:defRPr/>
            </a:lvl5pPr>
            <a:lvl6pPr marL="2286000" lvl="5" indent="0" rtl="0">
              <a:spcBef>
                <a:spcPts val="0"/>
              </a:spcBef>
              <a:buFont typeface="Arial"/>
              <a:buNone/>
              <a:defRPr/>
            </a:lvl6pPr>
            <a:lvl7pPr marL="2743200" lvl="6" indent="0" rtl="0">
              <a:spcBef>
                <a:spcPts val="0"/>
              </a:spcBef>
              <a:buFont typeface="Arial"/>
              <a:buNone/>
              <a:defRPr/>
            </a:lvl7pPr>
            <a:lvl8pPr marL="3200400" lvl="7" indent="0" rtl="0">
              <a:spcBef>
                <a:spcPts val="0"/>
              </a:spcBef>
              <a:buFont typeface="Arial"/>
              <a:buNone/>
              <a:defRPr/>
            </a:lvl8pPr>
            <a:lvl9pPr marL="3657600" lvl="8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dt" idx="10"/>
          </p:nvPr>
        </p:nvSpPr>
        <p:spPr>
          <a:xfrm>
            <a:off x="457200" y="4682727"/>
            <a:ext cx="2133600" cy="342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ft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sldNum" idx="12"/>
          </p:nvPr>
        </p:nvSpPr>
        <p:spPr>
          <a:xfrm>
            <a:off x="6553200" y="4682727"/>
            <a:ext cx="2133600" cy="342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Garamond"/>
              <a:buNone/>
            </a:pPr>
            <a:fld id="{00000000-1234-1234-1234-123412341234}" type="slidenum">
              <a:rPr lang="en" sz="12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‹#›</a:t>
            </a:fld>
            <a:endParaRPr lang="en" sz="1200" b="0" i="0" u="none" strike="noStrike" cap="none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457200" y="1151334"/>
            <a:ext cx="4040100" cy="479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Arial"/>
              <a:buNone/>
              <a:defRPr/>
            </a:lvl1pPr>
            <a:lvl2pPr marL="457200" lvl="1" indent="0" rtl="0">
              <a:spcBef>
                <a:spcPts val="0"/>
              </a:spcBef>
              <a:buFont typeface="Arial"/>
              <a:buNone/>
              <a:defRPr/>
            </a:lvl2pPr>
            <a:lvl3pPr marL="914400" lvl="2" indent="0" rtl="0">
              <a:spcBef>
                <a:spcPts val="0"/>
              </a:spcBef>
              <a:buFont typeface="Arial"/>
              <a:buNone/>
              <a:defRPr/>
            </a:lvl3pPr>
            <a:lvl4pPr marL="1371600" lvl="3" indent="0" rtl="0">
              <a:spcBef>
                <a:spcPts val="0"/>
              </a:spcBef>
              <a:buFont typeface="Arial"/>
              <a:buNone/>
              <a:defRPr/>
            </a:lvl4pPr>
            <a:lvl5pPr marL="1828800" lvl="4" indent="0" rtl="0">
              <a:spcBef>
                <a:spcPts val="0"/>
              </a:spcBef>
              <a:buFont typeface="Arial"/>
              <a:buNone/>
              <a:defRPr/>
            </a:lvl5pPr>
            <a:lvl6pPr marL="2286000" lvl="5" indent="0" rtl="0">
              <a:spcBef>
                <a:spcPts val="0"/>
              </a:spcBef>
              <a:buFont typeface="Arial"/>
              <a:buNone/>
              <a:defRPr/>
            </a:lvl6pPr>
            <a:lvl7pPr marL="2743200" lvl="6" indent="0" rtl="0">
              <a:spcBef>
                <a:spcPts val="0"/>
              </a:spcBef>
              <a:buFont typeface="Arial"/>
              <a:buNone/>
              <a:defRPr/>
            </a:lvl7pPr>
            <a:lvl8pPr marL="3200400" lvl="7" indent="0" rtl="0">
              <a:spcBef>
                <a:spcPts val="0"/>
              </a:spcBef>
              <a:buFont typeface="Arial"/>
              <a:buNone/>
              <a:defRPr/>
            </a:lvl8pPr>
            <a:lvl9pPr marL="3657600" lvl="8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100" cy="296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body" idx="3"/>
          </p:nvPr>
        </p:nvSpPr>
        <p:spPr>
          <a:xfrm>
            <a:off x="4645025" y="1151334"/>
            <a:ext cx="4041900" cy="479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Arial"/>
              <a:buNone/>
              <a:defRPr/>
            </a:lvl1pPr>
            <a:lvl2pPr marL="457200" lvl="1" indent="0" rtl="0">
              <a:spcBef>
                <a:spcPts val="0"/>
              </a:spcBef>
              <a:buFont typeface="Arial"/>
              <a:buNone/>
              <a:defRPr/>
            </a:lvl2pPr>
            <a:lvl3pPr marL="914400" lvl="2" indent="0" rtl="0">
              <a:spcBef>
                <a:spcPts val="0"/>
              </a:spcBef>
              <a:buFont typeface="Arial"/>
              <a:buNone/>
              <a:defRPr/>
            </a:lvl3pPr>
            <a:lvl4pPr marL="1371600" lvl="3" indent="0" rtl="0">
              <a:spcBef>
                <a:spcPts val="0"/>
              </a:spcBef>
              <a:buFont typeface="Arial"/>
              <a:buNone/>
              <a:defRPr/>
            </a:lvl4pPr>
            <a:lvl5pPr marL="1828800" lvl="4" indent="0" rtl="0">
              <a:spcBef>
                <a:spcPts val="0"/>
              </a:spcBef>
              <a:buFont typeface="Arial"/>
              <a:buNone/>
              <a:defRPr/>
            </a:lvl5pPr>
            <a:lvl6pPr marL="2286000" lvl="5" indent="0" rtl="0">
              <a:spcBef>
                <a:spcPts val="0"/>
              </a:spcBef>
              <a:buFont typeface="Arial"/>
              <a:buNone/>
              <a:defRPr/>
            </a:lvl6pPr>
            <a:lvl7pPr marL="2743200" lvl="6" indent="0" rtl="0">
              <a:spcBef>
                <a:spcPts val="0"/>
              </a:spcBef>
              <a:buFont typeface="Arial"/>
              <a:buNone/>
              <a:defRPr/>
            </a:lvl7pPr>
            <a:lvl8pPr marL="3200400" lvl="7" indent="0" rtl="0">
              <a:spcBef>
                <a:spcPts val="0"/>
              </a:spcBef>
              <a:buFont typeface="Arial"/>
              <a:buNone/>
              <a:defRPr/>
            </a:lvl8pPr>
            <a:lvl9pPr marL="3657600" lvl="8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body" idx="4"/>
          </p:nvPr>
        </p:nvSpPr>
        <p:spPr>
          <a:xfrm>
            <a:off x="4645025" y="1631156"/>
            <a:ext cx="4041900" cy="296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dt" idx="10"/>
          </p:nvPr>
        </p:nvSpPr>
        <p:spPr>
          <a:xfrm>
            <a:off x="457200" y="4682727"/>
            <a:ext cx="2133600" cy="342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ft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sldNum" idx="12"/>
          </p:nvPr>
        </p:nvSpPr>
        <p:spPr>
          <a:xfrm>
            <a:off x="6553200" y="4682727"/>
            <a:ext cx="2133600" cy="342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Garamond"/>
              <a:buNone/>
            </a:pPr>
            <a:fld id="{00000000-1234-1234-1234-123412341234}" type="slidenum">
              <a:rPr lang="en" sz="12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‹#›</a:t>
            </a:fld>
            <a:endParaRPr lang="en" sz="1200" b="0" i="0" u="none" strike="noStrike" cap="none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457200" y="208359"/>
            <a:ext cx="8229600" cy="855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38600" cy="3398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body" idx="2"/>
          </p:nvPr>
        </p:nvSpPr>
        <p:spPr>
          <a:xfrm>
            <a:off x="4648200" y="1200150"/>
            <a:ext cx="4038600" cy="3398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dt" idx="10"/>
          </p:nvPr>
        </p:nvSpPr>
        <p:spPr>
          <a:xfrm>
            <a:off x="457200" y="4682727"/>
            <a:ext cx="2133600" cy="342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ft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sldNum" idx="12"/>
          </p:nvPr>
        </p:nvSpPr>
        <p:spPr>
          <a:xfrm>
            <a:off x="6553200" y="4682727"/>
            <a:ext cx="2133600" cy="342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Garamond"/>
              <a:buNone/>
            </a:pPr>
            <a:fld id="{00000000-1234-1234-1234-123412341234}" type="slidenum">
              <a:rPr lang="en" sz="12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‹#›</a:t>
            </a:fld>
            <a:endParaRPr lang="en" sz="1200" b="0" i="0" u="none" strike="noStrike" cap="none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722312" y="3305175"/>
            <a:ext cx="7772400" cy="102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722312" y="2180034"/>
            <a:ext cx="7772400" cy="112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Arial"/>
              <a:buNone/>
              <a:defRPr/>
            </a:lvl1pPr>
            <a:lvl2pPr marL="457200" lvl="1" indent="0" rtl="0">
              <a:spcBef>
                <a:spcPts val="0"/>
              </a:spcBef>
              <a:buFont typeface="Arial"/>
              <a:buNone/>
              <a:defRPr/>
            </a:lvl2pPr>
            <a:lvl3pPr marL="914400" lvl="2" indent="0" rtl="0">
              <a:spcBef>
                <a:spcPts val="0"/>
              </a:spcBef>
              <a:buFont typeface="Arial"/>
              <a:buNone/>
              <a:defRPr/>
            </a:lvl3pPr>
            <a:lvl4pPr marL="1371600" lvl="3" indent="0" rtl="0">
              <a:spcBef>
                <a:spcPts val="0"/>
              </a:spcBef>
              <a:buFont typeface="Arial"/>
              <a:buNone/>
              <a:defRPr/>
            </a:lvl4pPr>
            <a:lvl5pPr marL="1828800" lvl="4" indent="0" rtl="0">
              <a:spcBef>
                <a:spcPts val="0"/>
              </a:spcBef>
              <a:buFont typeface="Arial"/>
              <a:buNone/>
              <a:defRPr/>
            </a:lvl5pPr>
            <a:lvl6pPr marL="2286000" lvl="5" indent="0" rtl="0">
              <a:spcBef>
                <a:spcPts val="0"/>
              </a:spcBef>
              <a:buFont typeface="Arial"/>
              <a:buNone/>
              <a:defRPr/>
            </a:lvl6pPr>
            <a:lvl7pPr marL="2743200" lvl="6" indent="0" rtl="0">
              <a:spcBef>
                <a:spcPts val="0"/>
              </a:spcBef>
              <a:buFont typeface="Arial"/>
              <a:buNone/>
              <a:defRPr/>
            </a:lvl7pPr>
            <a:lvl8pPr marL="3200400" lvl="7" indent="0" rtl="0">
              <a:spcBef>
                <a:spcPts val="0"/>
              </a:spcBef>
              <a:buFont typeface="Arial"/>
              <a:buNone/>
              <a:defRPr/>
            </a:lvl8pPr>
            <a:lvl9pPr marL="3657600" lvl="8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dt" idx="10"/>
          </p:nvPr>
        </p:nvSpPr>
        <p:spPr>
          <a:xfrm>
            <a:off x="457200" y="4682727"/>
            <a:ext cx="2133600" cy="342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ft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sldNum" idx="12"/>
          </p:nvPr>
        </p:nvSpPr>
        <p:spPr>
          <a:xfrm>
            <a:off x="6553200" y="4682727"/>
            <a:ext cx="2133600" cy="342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Garamond"/>
              <a:buNone/>
            </a:pPr>
            <a:fld id="{00000000-1234-1234-1234-123412341234}" type="slidenum">
              <a:rPr lang="en" sz="12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‹#›</a:t>
            </a:fld>
            <a:endParaRPr lang="en" sz="1200" b="0" i="0" u="none" strike="noStrike" cap="none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ctrTitle"/>
          </p:nvPr>
        </p:nvSpPr>
        <p:spPr>
          <a:xfrm>
            <a:off x="685800" y="1597818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  <a:defRPr/>
            </a:lvl1pPr>
            <a:lvl2pPr marL="457200" marR="0" lvl="1" indent="0" algn="ctr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None/>
              <a:defRPr/>
            </a:lvl2pPr>
            <a:lvl3pPr marL="914400" marR="0" lvl="2" indent="0" algn="ctr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  <a:defRPr/>
            </a:lvl3pPr>
            <a:lvl4pPr marL="1371600" marR="0" lvl="3" indent="0" algn="ctr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None/>
              <a:defRPr/>
            </a:lvl4pPr>
            <a:lvl5pPr marL="1828800" marR="0" lvl="4" indent="0" algn="ctr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  <a:defRPr/>
            </a:lvl5pPr>
            <a:lvl6pPr marL="2286000" marR="0" lvl="5" indent="0" algn="ctr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  <a:defRPr/>
            </a:lvl6pPr>
            <a:lvl7pPr marL="2743200" marR="0" lvl="6" indent="0" algn="ctr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  <a:defRPr/>
            </a:lvl7pPr>
            <a:lvl8pPr marL="3200400" marR="0" lvl="7" indent="0" algn="ctr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  <a:defRPr/>
            </a:lvl8pPr>
            <a:lvl9pPr marL="3657600" marR="0" lvl="8" indent="0" algn="ctr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  <a:defRPr/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dt" idx="10"/>
          </p:nvPr>
        </p:nvSpPr>
        <p:spPr>
          <a:xfrm>
            <a:off x="457200" y="4682727"/>
            <a:ext cx="2133600" cy="342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ft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sldNum" idx="12"/>
          </p:nvPr>
        </p:nvSpPr>
        <p:spPr>
          <a:xfrm>
            <a:off x="6553200" y="4682727"/>
            <a:ext cx="2133600" cy="342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Garamond"/>
              <a:buNone/>
            </a:pPr>
            <a:fld id="{00000000-1234-1234-1234-123412341234}" type="slidenum">
              <a:rPr lang="en" sz="12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‹#›</a:t>
            </a:fld>
            <a:endParaRPr lang="en" sz="1200" b="0" i="0" u="none" strike="noStrike" cap="none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57200" y="208359"/>
            <a:ext cx="8229600" cy="855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8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1907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/>
            </a:lvl1pPr>
            <a:lvl2pPr marL="669925" marR="0" lvl="1" indent="-227965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❑"/>
              <a:defRPr/>
            </a:lvl2pPr>
            <a:lvl3pPr marL="1022350" marR="0" lvl="2" indent="-271144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/>
            </a:lvl3pPr>
            <a:lvl4pPr marL="1339850" marR="0" lvl="3" indent="-2349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❑"/>
              <a:defRPr/>
            </a:lvl4pPr>
            <a:lvl5pPr marL="1681162" marR="0" lvl="4" indent="-252412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▪"/>
              <a:defRPr/>
            </a:lvl5pPr>
            <a:lvl6pPr marL="2138362" marR="0" lvl="5" indent="-252412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▪"/>
              <a:defRPr/>
            </a:lvl6pPr>
            <a:lvl7pPr marL="2595562" marR="0" lvl="6" indent="-252412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▪"/>
              <a:defRPr/>
            </a:lvl7pPr>
            <a:lvl8pPr marL="3052762" marR="0" lvl="7" indent="-252412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▪"/>
              <a:defRPr/>
            </a:lvl8pPr>
            <a:lvl9pPr marL="3509962" marR="0" lvl="8" indent="-252412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457200" y="4682727"/>
            <a:ext cx="2133600" cy="342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553200" y="4682727"/>
            <a:ext cx="2133600" cy="342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Garamond"/>
              <a:buNone/>
            </a:pPr>
            <a:fld id="{00000000-1234-1234-1234-123412341234}" type="slidenum">
              <a:rPr lang="en" sz="12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‹#›</a:t>
            </a:fld>
            <a:endParaRPr lang="en" sz="1200" b="0" i="0" u="none" strike="noStrike" cap="none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56" name="Shape 56"/>
          <p:cNvSpPr/>
          <p:nvPr/>
        </p:nvSpPr>
        <p:spPr>
          <a:xfrm>
            <a:off x="381000" y="171450"/>
            <a:ext cx="8229600" cy="457200"/>
          </a:xfrm>
          <a:custGeom>
            <a:avLst/>
            <a:gdLst/>
            <a:ahLst/>
            <a:cxnLst/>
            <a:rect l="0" t="0" r="0" b="0"/>
            <a:pathLst>
              <a:path w="1000" h="1000" extrusionOk="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cxnSp>
        <p:nvCxnSpPr>
          <p:cNvPr id="57" name="Shape 57"/>
          <p:cNvCxnSpPr/>
          <p:nvPr/>
        </p:nvCxnSpPr>
        <p:spPr>
          <a:xfrm>
            <a:off x="457200" y="4629150"/>
            <a:ext cx="8229600" cy="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KEn1eUp44H9CbqYYIXOTP6uqXR-XTB0oVmYZuQE9csk/edit#gid=0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open?id=0B9imbUva9m3mMTB0MXVCU3dYOH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open?id=0B9imbUva9m3mSjhUcENGVG9NNW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 idx="4294967295"/>
          </p:nvPr>
        </p:nvSpPr>
        <p:spPr>
          <a:xfrm>
            <a:off x="457200" y="208354"/>
            <a:ext cx="8229600" cy="461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Garamond"/>
              <a:buNone/>
            </a:pPr>
            <a:r>
              <a:rPr lang="en" sz="3400" b="0" i="0" u="none" strike="noStrike" cap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/>
            </a:r>
            <a:br>
              <a:rPr lang="en" sz="3400" b="0" i="0" u="none" strike="noStrike" cap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</a:br>
            <a:r>
              <a:rPr lang="en" sz="3400" b="0" i="0" u="none" strike="noStrike" cap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/>
            </a:r>
            <a:br>
              <a:rPr lang="en" sz="3400" b="0" i="0" u="none" strike="noStrike" cap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</a:br>
            <a:r>
              <a:rPr lang="en" sz="3400" b="0" i="0" u="none" strike="noStrike" cap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/>
            </a:r>
            <a:br>
              <a:rPr lang="en" sz="3400" b="0" i="0" u="none" strike="noStrike" cap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</a:br>
            <a:r>
              <a:rPr lang="en" sz="3400" b="0" i="0" u="none" strike="noStrike" cap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/>
            </a:r>
            <a:br>
              <a:rPr lang="en" sz="3400" b="0" i="0" u="none" strike="noStrike" cap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</a:br>
            <a:endParaRPr lang="en" sz="3400" b="0" i="0" u="none" strike="noStrike" cap="none">
              <a:solidFill>
                <a:schemeClr val="dk2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Garamond"/>
              <a:buNone/>
            </a:pPr>
            <a:endParaRPr sz="1600">
              <a:solidFill>
                <a:schemeClr val="dk2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Garamond"/>
              <a:buNone/>
            </a:pPr>
            <a:endParaRPr sz="1600">
              <a:solidFill>
                <a:schemeClr val="dk2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Garamond"/>
              <a:buNone/>
            </a:pPr>
            <a:endParaRPr sz="1600">
              <a:solidFill>
                <a:schemeClr val="dk2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Garamond"/>
              <a:buNone/>
            </a:pPr>
            <a:endParaRPr sz="1600">
              <a:solidFill>
                <a:schemeClr val="dk2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Garamond"/>
              <a:buNone/>
            </a:pPr>
            <a:endParaRPr sz="1600">
              <a:solidFill>
                <a:schemeClr val="dk2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Garamond"/>
              <a:buNone/>
            </a:pPr>
            <a:r>
              <a:rPr lang="en" sz="48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Meeting the Needs of TAG and Accelerated Students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Garamond"/>
              <a:buNone/>
            </a:pPr>
            <a:r>
              <a:rPr lang="en" sz="2400">
                <a:solidFill>
                  <a:schemeClr val="dk1"/>
                </a:solidFill>
              </a:rPr>
              <a:t>(Secondary)</a:t>
            </a:r>
            <a:r>
              <a:rPr lang="en" sz="5200">
                <a:solidFill>
                  <a:schemeClr val="dk1"/>
                </a:solidFill>
              </a:rPr>
              <a:t>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Garamond"/>
              <a:buNone/>
            </a:pPr>
            <a:r>
              <a:rPr lang="en" sz="5200">
                <a:solidFill>
                  <a:schemeClr val="dk1"/>
                </a:solidFill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Garamond"/>
              <a:buNone/>
            </a:pPr>
            <a:r>
              <a:rPr lang="en" sz="3400" b="0" i="0" u="none" strike="noStrike" cap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/>
            </a:r>
            <a:br>
              <a:rPr lang="en" sz="3400" b="0" i="0" u="none" strike="noStrike" cap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</a:br>
            <a:r>
              <a:rPr lang="en" sz="3400" b="0" i="0" u="none" strike="noStrike" cap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/>
            </a:r>
            <a:br>
              <a:rPr lang="en" sz="3400" b="0" i="0" u="none" strike="noStrike" cap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</a:br>
            <a:endParaRPr lang="en" sz="3400" b="0" i="0" u="none" strike="noStrike" cap="none">
              <a:solidFill>
                <a:schemeClr val="dk2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pic>
        <p:nvPicPr>
          <p:cNvPr id="133" name="Shape 133" descr="C:\Documents and Settings\jeffco\Local Settings\Temporary Internet Files\Content.IE5\VHKIKKW5\MPj04244400000[1]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94475" y="2717981"/>
            <a:ext cx="3548100" cy="1791900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Shape 134"/>
          <p:cNvSpPr txBox="1"/>
          <p:nvPr/>
        </p:nvSpPr>
        <p:spPr>
          <a:xfrm>
            <a:off x="6553200" y="4683918"/>
            <a:ext cx="2289300" cy="357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"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lang="en" sz="1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Shape 135"/>
          <p:cNvSpPr txBox="1"/>
          <p:nvPr/>
        </p:nvSpPr>
        <p:spPr>
          <a:xfrm>
            <a:off x="609600" y="3021277"/>
            <a:ext cx="4038600" cy="1185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r>
              <a:rPr lang="en"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Agenda:  </a:t>
            </a:r>
          </a:p>
          <a:p>
            <a:pPr marL="457200" lvl="0" indent="-342900" rtl="0">
              <a:spcBef>
                <a:spcPts val="0"/>
              </a:spcBef>
              <a:buClr>
                <a:srgbClr val="595959"/>
              </a:buClr>
              <a:buSzPct val="100000"/>
              <a:buFont typeface="Garamond"/>
              <a:buChar char="-"/>
            </a:pPr>
            <a:r>
              <a:rPr lang="en" sz="1800">
                <a:solidFill>
                  <a:srgbClr val="595959"/>
                </a:solidFill>
                <a:latin typeface="Garamond"/>
                <a:ea typeface="Garamond"/>
                <a:cs typeface="Garamond"/>
                <a:sym typeface="Garamond"/>
              </a:rPr>
              <a:t>Introductions</a:t>
            </a:r>
          </a:p>
          <a:p>
            <a:pPr marL="457200" lvl="0" indent="-342900" rtl="0">
              <a:spcBef>
                <a:spcPts val="0"/>
              </a:spcBef>
              <a:buClr>
                <a:srgbClr val="595959"/>
              </a:buClr>
              <a:buSzPct val="100000"/>
              <a:buFont typeface="Garamond"/>
              <a:buChar char="-"/>
            </a:pPr>
            <a:r>
              <a:rPr lang="en" sz="1800">
                <a:solidFill>
                  <a:srgbClr val="595959"/>
                </a:solidFill>
                <a:latin typeface="Garamond"/>
                <a:ea typeface="Garamond"/>
                <a:cs typeface="Garamond"/>
                <a:sym typeface="Garamond"/>
              </a:rPr>
              <a:t>Data and programs</a:t>
            </a:r>
          </a:p>
          <a:p>
            <a:pPr marL="457200" lvl="0" indent="-342900" rtl="0">
              <a:spcBef>
                <a:spcPts val="0"/>
              </a:spcBef>
              <a:buClr>
                <a:srgbClr val="595959"/>
              </a:buClr>
              <a:buSzPct val="100000"/>
              <a:buFont typeface="Garamond"/>
              <a:buChar char="-"/>
            </a:pPr>
            <a:r>
              <a:rPr lang="en" sz="1800">
                <a:solidFill>
                  <a:srgbClr val="595959"/>
                </a:solidFill>
                <a:latin typeface="Garamond"/>
                <a:ea typeface="Garamond"/>
                <a:cs typeface="Garamond"/>
                <a:sym typeface="Garamond"/>
              </a:rPr>
              <a:t>Possible options for your school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36" name="Shape 136"/>
          <p:cNvSpPr txBox="1">
            <a:spLocks noGrp="1"/>
          </p:cNvSpPr>
          <p:nvPr>
            <p:ph type="sldNum" idx="12"/>
          </p:nvPr>
        </p:nvSpPr>
        <p:spPr>
          <a:xfrm>
            <a:off x="6553200" y="4682727"/>
            <a:ext cx="2133600" cy="3429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Garamond"/>
              <a:buNone/>
            </a:pPr>
            <a:fld id="{00000000-1234-1234-1234-123412341234}" type="slidenum">
              <a:rPr lang="en"/>
              <a:t>1</a:t>
            </a:fld>
            <a:endParaRPr lang="e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457200" y="205973"/>
            <a:ext cx="8229600" cy="121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b="1" u="sng">
                <a:solidFill>
                  <a:schemeClr val="dk1"/>
                </a:solidFill>
              </a:rPr>
              <a:t>Conifer High School Mission</a:t>
            </a:r>
          </a:p>
          <a:p>
            <a:pPr lvl="0" algn="ctr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b="1">
                <a:solidFill>
                  <a:schemeClr val="dk1"/>
                </a:solidFill>
                <a:highlight>
                  <a:srgbClr val="FFFFFF"/>
                </a:highlight>
              </a:rPr>
              <a:t>Always striving to be a caring learning community, focusing on an </a:t>
            </a:r>
            <a:r>
              <a:rPr lang="en" b="1" u="sng">
                <a:solidFill>
                  <a:schemeClr val="dk1"/>
                </a:solidFill>
                <a:highlight>
                  <a:srgbClr val="FFFFFF"/>
                </a:highlight>
              </a:rPr>
              <a:t>innovative, challenging curriculum</a:t>
            </a:r>
            <a:r>
              <a:rPr lang="en" b="1">
                <a:solidFill>
                  <a:schemeClr val="dk1"/>
                </a:solidFill>
                <a:highlight>
                  <a:srgbClr val="FFFFFF"/>
                </a:highlight>
              </a:rPr>
              <a:t> and preparing all our students emotionally, intellectually, and physically for success today and tomorrow.</a:t>
            </a:r>
          </a:p>
          <a:p>
            <a:pPr lvl="0" algn="ctr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endParaRPr sz="1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457200" y="1587120"/>
            <a:ext cx="4040100" cy="534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Demographic Data</a:t>
            </a:r>
          </a:p>
        </p:txBody>
      </p:sp>
      <p:sp>
        <p:nvSpPr>
          <p:cNvPr id="143" name="Shape 143"/>
          <p:cNvSpPr txBox="1">
            <a:spLocks noGrp="1"/>
          </p:cNvSpPr>
          <p:nvPr>
            <p:ph type="body" idx="2"/>
          </p:nvPr>
        </p:nvSpPr>
        <p:spPr>
          <a:xfrm>
            <a:off x="457200" y="2195476"/>
            <a:ext cx="4040100" cy="2399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>
              <a:spcBef>
                <a:spcPts val="0"/>
              </a:spcBef>
              <a:buSzPct val="100000"/>
            </a:pPr>
            <a:r>
              <a:rPr lang="en" sz="1800">
                <a:solidFill>
                  <a:schemeClr val="dk1"/>
                </a:solidFill>
              </a:rPr>
              <a:t>1000 students  </a:t>
            </a:r>
            <a:r>
              <a:rPr lang="en">
                <a:solidFill>
                  <a:schemeClr val="dk1"/>
                </a:solidFill>
              </a:rPr>
              <a:t>(Suburban/Rural)</a:t>
            </a:r>
          </a:p>
          <a:p>
            <a:pPr marL="914400" lvl="1" indent="-342900">
              <a:spcBef>
                <a:spcPts val="0"/>
              </a:spcBef>
              <a:buSzPct val="100000"/>
            </a:pPr>
            <a:r>
              <a:rPr lang="en" sz="1800">
                <a:solidFill>
                  <a:schemeClr val="dk1"/>
                </a:solidFill>
              </a:rPr>
              <a:t>92% White</a:t>
            </a:r>
          </a:p>
          <a:p>
            <a:pPr marL="914400" lvl="1" indent="-342900">
              <a:spcBef>
                <a:spcPts val="0"/>
              </a:spcBef>
              <a:buSzPct val="100000"/>
            </a:pPr>
            <a:r>
              <a:rPr lang="en" sz="1800">
                <a:solidFill>
                  <a:schemeClr val="dk1"/>
                </a:solidFill>
              </a:rPr>
              <a:t>15% Free and Reduced</a:t>
            </a:r>
          </a:p>
          <a:p>
            <a:pPr marL="914400" lvl="1" indent="-342900">
              <a:spcBef>
                <a:spcPts val="0"/>
              </a:spcBef>
              <a:buSzPct val="100000"/>
            </a:pPr>
            <a:r>
              <a:rPr lang="en" sz="1800">
                <a:solidFill>
                  <a:schemeClr val="dk1"/>
                </a:solidFill>
              </a:rPr>
              <a:t>19% TAG </a:t>
            </a:r>
          </a:p>
          <a:p>
            <a:pPr marL="914400" lvl="1" indent="-342900">
              <a:spcBef>
                <a:spcPts val="0"/>
              </a:spcBef>
              <a:buSzPct val="100000"/>
            </a:pPr>
            <a:r>
              <a:rPr lang="en" sz="1800">
                <a:solidFill>
                  <a:schemeClr val="dk1"/>
                </a:solidFill>
              </a:rPr>
              <a:t> 88% Graduation Rate</a:t>
            </a:r>
          </a:p>
          <a:p>
            <a:pPr marL="914400" lvl="1" indent="-342900">
              <a:spcBef>
                <a:spcPts val="0"/>
              </a:spcBef>
              <a:buSzPct val="100000"/>
            </a:pPr>
            <a:r>
              <a:rPr lang="en" sz="1800">
                <a:solidFill>
                  <a:schemeClr val="dk1"/>
                </a:solidFill>
              </a:rPr>
              <a:t> TAG graduation rate 80%</a:t>
            </a:r>
          </a:p>
        </p:txBody>
      </p:sp>
      <p:sp>
        <p:nvSpPr>
          <p:cNvPr id="144" name="Shape 144"/>
          <p:cNvSpPr txBox="1">
            <a:spLocks noGrp="1"/>
          </p:cNvSpPr>
          <p:nvPr>
            <p:ph type="body" idx="3"/>
          </p:nvPr>
        </p:nvSpPr>
        <p:spPr>
          <a:xfrm>
            <a:off x="4558675" y="1418575"/>
            <a:ext cx="4041900" cy="7029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Challenges</a:t>
            </a:r>
          </a:p>
        </p:txBody>
      </p:sp>
      <p:sp>
        <p:nvSpPr>
          <p:cNvPr id="145" name="Shape 145"/>
          <p:cNvSpPr txBox="1">
            <a:spLocks noGrp="1"/>
          </p:cNvSpPr>
          <p:nvPr>
            <p:ph type="body" idx="4"/>
          </p:nvPr>
        </p:nvSpPr>
        <p:spPr>
          <a:xfrm>
            <a:off x="4644900" y="2121475"/>
            <a:ext cx="4041900" cy="2472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>
              <a:spcBef>
                <a:spcPts val="0"/>
              </a:spcBef>
              <a:buSzPct val="100000"/>
            </a:pPr>
            <a:r>
              <a:rPr lang="en" sz="1800">
                <a:solidFill>
                  <a:schemeClr val="dk1"/>
                </a:solidFill>
              </a:rPr>
              <a:t>Zero honors classes</a:t>
            </a:r>
          </a:p>
          <a:p>
            <a:pPr marL="914400" lvl="1" indent="-342900">
              <a:spcBef>
                <a:spcPts val="0"/>
              </a:spcBef>
              <a:buSzPct val="100000"/>
            </a:pPr>
            <a:r>
              <a:rPr lang="en" sz="1800">
                <a:solidFill>
                  <a:schemeClr val="dk1"/>
                </a:solidFill>
              </a:rPr>
              <a:t>7 AP courses (206 students taking 338 tests:  1.19 per senior)</a:t>
            </a:r>
          </a:p>
          <a:p>
            <a:pPr marL="914400" lvl="1" indent="-342900">
              <a:spcBef>
                <a:spcPts val="0"/>
              </a:spcBef>
              <a:buSzPct val="100000"/>
            </a:pPr>
            <a:r>
              <a:rPr lang="en" sz="1800">
                <a:solidFill>
                  <a:schemeClr val="dk1"/>
                </a:solidFill>
              </a:rPr>
              <a:t>40-45 of the top students in the 8th grade open enrolled at the IB school 33 miles away.</a:t>
            </a:r>
          </a:p>
          <a:p>
            <a:pPr marL="457200" lvl="0" indent="0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08359"/>
            <a:ext cx="8229600" cy="855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400"/>
              <a:t>AP Potential to Predict “Grade 13” Success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457200" y="208359"/>
            <a:ext cx="8229600" cy="855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400"/>
              <a:t>Creating Intentional Pathways for TAG and Accelerated Students </a:t>
            </a:r>
            <a:r>
              <a:rPr lang="en" sz="2400" u="sng">
                <a:solidFill>
                  <a:schemeClr val="hlink"/>
                </a:solidFill>
                <a:hlinkClick r:id="rId3"/>
              </a:rPr>
              <a:t>https://drive.google.com/open?id=0B9imbUva9m3mMTB0MXVCU3dYOHM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>
          <a:xfrm>
            <a:off x="457200" y="208359"/>
            <a:ext cx="8229600" cy="855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/>
              <a:t>5 Year Data Trend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 sz="2400" u="sng">
                <a:solidFill>
                  <a:schemeClr val="hlink"/>
                </a:solidFill>
                <a:hlinkClick r:id="rId3"/>
              </a:rPr>
              <a:t>https://drive.google.com/open?id=0B9imbUva9m3mSjhUcENGVG9NNWs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title"/>
          </p:nvPr>
        </p:nvSpPr>
        <p:spPr>
          <a:xfrm>
            <a:off x="457200" y="205973"/>
            <a:ext cx="8229600" cy="121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lnSpc>
                <a:spcPct val="138000"/>
              </a:lnSpc>
              <a:spcBef>
                <a:spcPts val="0"/>
              </a:spcBef>
              <a:buNone/>
            </a:pPr>
            <a:r>
              <a:rPr lang="en" sz="1800" b="1" u="sng">
                <a:solidFill>
                  <a:schemeClr val="dk1"/>
                </a:solidFill>
              </a:rPr>
              <a:t>Conifer High School Mission</a:t>
            </a:r>
          </a:p>
          <a:p>
            <a:pPr lvl="0" algn="ctr" rtl="0">
              <a:lnSpc>
                <a:spcPct val="138000"/>
              </a:lnSpc>
              <a:spcBef>
                <a:spcPts val="0"/>
              </a:spcBef>
              <a:buNone/>
            </a:pPr>
            <a:r>
              <a:rPr lang="en" b="1">
                <a:solidFill>
                  <a:schemeClr val="dk1"/>
                </a:solidFill>
                <a:highlight>
                  <a:srgbClr val="FFFFFF"/>
                </a:highlight>
              </a:rPr>
              <a:t>Always striving to be a caring learning community, focusing on an </a:t>
            </a:r>
            <a:r>
              <a:rPr lang="en" b="1" u="sng">
                <a:solidFill>
                  <a:schemeClr val="dk1"/>
                </a:solidFill>
                <a:highlight>
                  <a:srgbClr val="FFFFFF"/>
                </a:highlight>
              </a:rPr>
              <a:t>innovative, challenging curriculum</a:t>
            </a:r>
            <a:r>
              <a:rPr lang="en" b="1">
                <a:solidFill>
                  <a:schemeClr val="dk1"/>
                </a:solidFill>
                <a:highlight>
                  <a:srgbClr val="FFFFFF"/>
                </a:highlight>
              </a:rPr>
              <a:t> and preparing all our students emotionally, intellectually, and physically for success today and tomorrow.</a:t>
            </a:r>
          </a:p>
          <a:p>
            <a:pPr lvl="0" algn="ctr" rtl="0">
              <a:lnSpc>
                <a:spcPct val="138000"/>
              </a:lnSpc>
              <a:spcBef>
                <a:spcPts val="0"/>
              </a:spcBef>
              <a:buNone/>
            </a:pPr>
            <a:endParaRPr sz="1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457200" y="1418575"/>
            <a:ext cx="4040100" cy="58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Demographic Data</a:t>
            </a:r>
          </a:p>
        </p:txBody>
      </p:sp>
      <p:sp>
        <p:nvSpPr>
          <p:cNvPr id="167" name="Shape 167"/>
          <p:cNvSpPr txBox="1">
            <a:spLocks noGrp="1"/>
          </p:cNvSpPr>
          <p:nvPr>
            <p:ph type="body" idx="2"/>
          </p:nvPr>
        </p:nvSpPr>
        <p:spPr>
          <a:xfrm>
            <a:off x="457200" y="2195476"/>
            <a:ext cx="4040100" cy="2399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SzPct val="100000"/>
            </a:pPr>
            <a:r>
              <a:rPr lang="en" sz="1800">
                <a:solidFill>
                  <a:schemeClr val="dk1"/>
                </a:solidFill>
              </a:rPr>
              <a:t>800 students  </a:t>
            </a:r>
            <a:r>
              <a:rPr lang="en">
                <a:solidFill>
                  <a:schemeClr val="dk1"/>
                </a:solidFill>
              </a:rPr>
              <a:t>(Suburban/Rural)</a:t>
            </a:r>
          </a:p>
          <a:p>
            <a:pPr marL="914400" lvl="1" indent="-342900" rtl="0">
              <a:spcBef>
                <a:spcPts val="0"/>
              </a:spcBef>
              <a:buSzPct val="100000"/>
            </a:pPr>
            <a:r>
              <a:rPr lang="en" sz="1800">
                <a:solidFill>
                  <a:schemeClr val="dk1"/>
                </a:solidFill>
              </a:rPr>
              <a:t>92% White</a:t>
            </a:r>
          </a:p>
          <a:p>
            <a:pPr marL="914400" lvl="1" indent="-342900" rtl="0">
              <a:spcBef>
                <a:spcPts val="0"/>
              </a:spcBef>
              <a:buSzPct val="100000"/>
            </a:pPr>
            <a:r>
              <a:rPr lang="en" sz="1800">
                <a:solidFill>
                  <a:schemeClr val="dk1"/>
                </a:solidFill>
              </a:rPr>
              <a:t>15% Free and Reduced</a:t>
            </a:r>
          </a:p>
          <a:p>
            <a:pPr marL="914400" lvl="1" indent="-342900" rtl="0">
              <a:spcBef>
                <a:spcPts val="0"/>
              </a:spcBef>
              <a:buSzPct val="100000"/>
            </a:pPr>
            <a:r>
              <a:rPr lang="en" sz="1800">
                <a:solidFill>
                  <a:schemeClr val="dk1"/>
                </a:solidFill>
              </a:rPr>
              <a:t>19% TAG </a:t>
            </a:r>
          </a:p>
          <a:p>
            <a:pPr marL="914400" lvl="1" indent="-342900" rtl="0">
              <a:spcBef>
                <a:spcPts val="0"/>
              </a:spcBef>
              <a:buSzPct val="100000"/>
            </a:pPr>
            <a:r>
              <a:rPr lang="en" sz="1800">
                <a:solidFill>
                  <a:schemeClr val="dk1"/>
                </a:solidFill>
              </a:rPr>
              <a:t> 94 % Graduation Rate</a:t>
            </a:r>
          </a:p>
          <a:p>
            <a:pPr marL="914400" lvl="1" indent="-342900" rtl="0">
              <a:spcBef>
                <a:spcPts val="0"/>
              </a:spcBef>
              <a:buSzPct val="100000"/>
            </a:pPr>
            <a:r>
              <a:rPr lang="en" sz="1800">
                <a:solidFill>
                  <a:schemeClr val="dk1"/>
                </a:solidFill>
              </a:rPr>
              <a:t> TAG graduation rate 98%</a:t>
            </a:r>
          </a:p>
        </p:txBody>
      </p:sp>
      <p:sp>
        <p:nvSpPr>
          <p:cNvPr id="168" name="Shape 168"/>
          <p:cNvSpPr txBox="1">
            <a:spLocks noGrp="1"/>
          </p:cNvSpPr>
          <p:nvPr>
            <p:ph type="body" idx="3"/>
          </p:nvPr>
        </p:nvSpPr>
        <p:spPr>
          <a:xfrm>
            <a:off x="4558675" y="1131275"/>
            <a:ext cx="4041900" cy="874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Outcomes</a:t>
            </a:r>
          </a:p>
        </p:txBody>
      </p:sp>
      <p:sp>
        <p:nvSpPr>
          <p:cNvPr id="169" name="Shape 169"/>
          <p:cNvSpPr txBox="1">
            <a:spLocks noGrp="1"/>
          </p:cNvSpPr>
          <p:nvPr>
            <p:ph type="body" idx="4"/>
          </p:nvPr>
        </p:nvSpPr>
        <p:spPr>
          <a:xfrm>
            <a:off x="4644900" y="1749700"/>
            <a:ext cx="4041900" cy="3152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30200" rtl="0">
              <a:spcBef>
                <a:spcPts val="0"/>
              </a:spcBef>
              <a:buSzPct val="100000"/>
            </a:pPr>
            <a:r>
              <a:rPr lang="en" sz="1600">
                <a:solidFill>
                  <a:schemeClr val="dk1"/>
                </a:solidFill>
              </a:rPr>
              <a:t>Honors classes in English, science, math 9th-10th. TAG plans and PSAT </a:t>
            </a:r>
            <a:r>
              <a:rPr lang="en">
                <a:solidFill>
                  <a:schemeClr val="dk1"/>
                </a:solidFill>
              </a:rPr>
              <a:t>(AP Potential)</a:t>
            </a:r>
            <a:r>
              <a:rPr lang="en" sz="1600">
                <a:solidFill>
                  <a:schemeClr val="dk1"/>
                </a:solidFill>
              </a:rPr>
              <a:t> review for AP. Social studies honors pathway became AP.   </a:t>
            </a:r>
          </a:p>
          <a:p>
            <a:pPr marL="914400" lvl="1" indent="-330200" rtl="0">
              <a:spcBef>
                <a:spcPts val="0"/>
              </a:spcBef>
              <a:buSzPct val="100000"/>
            </a:pPr>
            <a:r>
              <a:rPr lang="en" sz="1600">
                <a:solidFill>
                  <a:schemeClr val="dk1"/>
                </a:solidFill>
              </a:rPr>
              <a:t>17 AP courses plus 11 “Grade 13” courses (386 students taking 750 AP tests:  3.47 tests per senior) </a:t>
            </a:r>
          </a:p>
          <a:p>
            <a:pPr marL="914400" lvl="1" indent="-330200" rtl="0">
              <a:spcBef>
                <a:spcPts val="0"/>
              </a:spcBef>
              <a:buSzPct val="100000"/>
            </a:pPr>
            <a:r>
              <a:rPr lang="en" sz="1600">
                <a:solidFill>
                  <a:schemeClr val="dk1"/>
                </a:solidFill>
              </a:rPr>
              <a:t>4 of the top students in the 8th grade enrolled in private schools.</a:t>
            </a:r>
          </a:p>
          <a:p>
            <a:pPr marL="457200" lvl="0" indent="0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title"/>
          </p:nvPr>
        </p:nvSpPr>
        <p:spPr>
          <a:xfrm>
            <a:off x="457200" y="208359"/>
            <a:ext cx="8229600" cy="855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/>
              <a:t>Grade 13 Assembly </a:t>
            </a:r>
          </a:p>
        </p:txBody>
      </p:sp>
      <p:pic>
        <p:nvPicPr>
          <p:cNvPr id="175" name="Shape 1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10599" y="779275"/>
            <a:ext cx="7194873" cy="35849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282</Words>
  <Application>Microsoft Office PowerPoint</Application>
  <PresentationFormat>On-screen Show (16:9)</PresentationFormat>
  <Paragraphs>52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Tahoma</vt:lpstr>
      <vt:lpstr>Garamond</vt:lpstr>
      <vt:lpstr>Noto Symbol</vt:lpstr>
      <vt:lpstr>simple-light-2</vt:lpstr>
      <vt:lpstr>Edge</vt:lpstr>
      <vt:lpstr>          Meeting the Needs of TAG and Accelerated Students (Secondary)      </vt:lpstr>
      <vt:lpstr>Conifer High School Mission Always striving to be a caring learning community, focusing on an innovative, challenging curriculum and preparing all our students emotionally, intellectually, and physically for success today and tomorrow.  </vt:lpstr>
      <vt:lpstr>AP Potential to Predict “Grade 13” Success</vt:lpstr>
      <vt:lpstr>Creating Intentional Pathways for TAG and Accelerated Students https://drive.google.com/open?id=0B9imbUva9m3mMTB0MXVCU3dYOHM</vt:lpstr>
      <vt:lpstr>5 Year Data Trend https://drive.google.com/open?id=0B9imbUva9m3mSjhUcENGVG9NNWs</vt:lpstr>
      <vt:lpstr>Conifer High School Mission Always striving to be a caring learning community, focusing on an innovative, challenging curriculum and preparing all our students emotionally, intellectually, and physically for success today and tomorrow.  </vt:lpstr>
      <vt:lpstr>Grade 13 Assembly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Meeting the Needs of TAG and Accelerated Students (Secondary)      </dc:title>
  <dc:creator>Musick, Michael</dc:creator>
  <cp:lastModifiedBy>Musick, Michael</cp:lastModifiedBy>
  <cp:revision>1</cp:revision>
  <dcterms:modified xsi:type="dcterms:W3CDTF">2016-12-05T22:09:33Z</dcterms:modified>
</cp:coreProperties>
</file>